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8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7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57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4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4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3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0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1EC7B-0991-4750-813E-423B233168DF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206BD-CD8D-468C-92A9-03EE73BC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35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77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678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152400"/>
            <a:ext cx="35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Models to establish autocorrelation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Office PowerPoint</Application>
  <PresentationFormat>On-screen Show (4:3)</PresentationFormat>
  <Paragraphs>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4</cp:revision>
  <dcterms:created xsi:type="dcterms:W3CDTF">2019-11-02T15:33:42Z</dcterms:created>
  <dcterms:modified xsi:type="dcterms:W3CDTF">2019-11-02T15:43:16Z</dcterms:modified>
</cp:coreProperties>
</file>